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3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08" y="-68"/>
      </p:cViewPr>
      <p:guideLst>
        <p:guide orient="horz" pos="13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83774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1b61db0a9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1b61db0a9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b61db0a9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1b61db0a90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1b61db0a9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1b61db0a9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1b61db0a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1b61db0a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1b61db0a9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1b61db0a9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1b61db0a9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1b61db0a9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1b61db0a9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1b61db0a9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b61db0a9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b61db0a9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1b61db0a9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1b61db0a9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1b61db0a9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1b61db0a9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1b61db0a9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1b61db0a9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" y="0"/>
            <a:ext cx="914401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lokTextu 1"/>
          <p:cNvSpPr txBox="1"/>
          <p:nvPr/>
        </p:nvSpPr>
        <p:spPr>
          <a:xfrm>
            <a:off x="454360" y="4583360"/>
            <a:ext cx="55318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50" dirty="0">
                <a:solidFill>
                  <a:schemeClr val="bg1"/>
                </a:solidFill>
              </a:rPr>
              <a:t>Referencia - https://www.youtube.com/watch?v=AhZ43srPii0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Prezentácia na obrazovke (16:9)</PresentationFormat>
  <Paragraphs>1</Paragraphs>
  <Slides>12</Slides>
  <Notes>12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Simple Light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cp:lastModifiedBy>tomas</cp:lastModifiedBy>
  <cp:revision>1</cp:revision>
  <dcterms:modified xsi:type="dcterms:W3CDTF">2023-03-14T04:48:23Z</dcterms:modified>
</cp:coreProperties>
</file>