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94E9EC-E3C3-40F5-9AD2-C68C416D4AB9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C1C6-5CF9-4818-9693-F670D7F8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94D80-488D-463E-92F4-BC414126973B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F8E91-AA9D-4F67-84D4-AD6BF6892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3681A-2320-42E4-82A5-BDCF038CF8D2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03F7E-4ED3-4D7B-8624-0EF9A1578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77E8A-E760-45B4-8331-9B3819692CEF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11680-F231-450B-AD76-CD78DEF8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2D332-E94E-4E62-85F9-E983A36FCD04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4D3C-FAF7-41EC-BA80-3E192A4EA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7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31B0C-F7B2-4598-8DE7-E072556839CB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567E-F898-40AE-9CD0-2046DBF6F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C99E8-A4F8-43E2-ABD9-D650C3835BCA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525EE-CD52-430B-BCC2-22C317F05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3734-6196-4CDD-9776-8CB1ABA701D3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C497-F89E-49A4-B10B-0C7F26862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68836-1D07-4E02-AE32-87FB5CFD7A37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926B7-AF77-4EC9-9B51-2A644C65C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8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05F83-7ED5-4108-9877-0627E4162222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A8BFB-4484-48EE-A974-CFE8D0C377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8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2197FF-48C8-412F-9DF5-786528DDEF5B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162D-A5E2-4A43-B11E-D209957AE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506A36D-3F38-47EC-8081-277451226D02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9514C0-0BD5-41F5-9599-2AE589AFE3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Tipos_ppt_background_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905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942975" y="2544763"/>
            <a:ext cx="7651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>
                <a:solidFill>
                  <a:schemeClr val="bg1"/>
                </a:solidFill>
                <a:latin typeface="Arial" pitchFamily="34" charset="0"/>
              </a:rPr>
              <a:t>Aplikácia, ktorá pracuje s obrovskou databázou výhier v hre LOTO za niekoľko desaťročí. Vyskúšajte svoje čísla a zistite, či sú ešte „neminuté</a:t>
            </a:r>
            <a:r>
              <a:rPr lang="sk-SK" altLang="en-US" sz="2400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sk-SK" sz="2400">
                <a:solidFill>
                  <a:schemeClr val="bg1"/>
                </a:solidFill>
                <a:latin typeface="Arial" pitchFamily="34" charset="0"/>
              </a:rPr>
              <a:t> a pripravené vyhrať, alebo či by ste s nimi niekedy niečo veľké vyhrali, ak by ste hrali LOTO. </a:t>
            </a:r>
            <a:endParaRPr lang="cs-CZ" sz="24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Tipos_ppt_background_1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tekto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564" y="414251"/>
            <a:ext cx="7564581" cy="605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</Words>
  <Application>Microsoft Office PowerPoint</Application>
  <PresentationFormat>On-screen Show (4:3)</PresentationFormat>
  <Paragraphs>1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Szulanyi Michal</dc:creator>
  <cp:lastModifiedBy>Vanek Andrej</cp:lastModifiedBy>
  <cp:revision>17</cp:revision>
  <dcterms:created xsi:type="dcterms:W3CDTF">2011-04-28T08:03:42Z</dcterms:created>
  <dcterms:modified xsi:type="dcterms:W3CDTF">2011-04-29T10:20:10Z</dcterms:modified>
</cp:coreProperties>
</file>